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687"/>
  </p:normalViewPr>
  <p:slideViewPr>
    <p:cSldViewPr snapToGrid="0">
      <p:cViewPr varScale="1">
        <p:scale>
          <a:sx n="104" d="100"/>
          <a:sy n="104" d="100"/>
        </p:scale>
        <p:origin x="68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D359-59DD-B8B8-956C-B6814F1EB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CA31F-FD12-DBEF-A37A-CD309239E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A6DB8-5B31-6101-F8C3-16634A99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A67AA-F4F5-3E2C-C0F1-6C36578B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9AF6D-A323-67C8-C0B4-024F5440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6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6F96-0761-8855-64E9-E298624A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2DA99-AF55-384C-49CF-5E54B4CCC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347A8-8AE7-0BFA-BADA-C8D803308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8C156-62AC-9CED-3EA2-FB7ACA2E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E188B-165A-C3D6-DE6E-3729C1246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9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3A3E0D-9B2C-7E6A-BC6E-3EE0F6BFF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B97AA-7D46-01EF-CADD-39F6BA21E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0A57-F716-1BA7-83CF-AFF99DE6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B4E69-4BFA-85FC-EC18-87C11623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9CC6F-7FA2-7E46-92D9-1CAF8879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2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0AEB-50F6-6C61-9F9D-732A8AE9B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D3DE4-848B-090D-4425-8CA7317B1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17A38-0CB4-E316-C1E6-45B6E0A3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3988-288F-4F2D-4252-876886BC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0E505-3DA1-94F7-0363-A2A764FC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7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7665-D097-81FA-94B7-1F40F1C83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3FC25-EED5-C46D-2D5D-3CE91A3A8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771EE-14B3-E186-3681-B4196A7F6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D06F3-C927-5EBD-D953-0FECDDD9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9DE4E-F977-D528-1C10-F2B8D98F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17CBA-8387-995C-161E-DF4FEB5A9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48DC5-4F42-C729-8251-6592CEFED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116DB-2957-6DE3-C54D-F6BACD9D8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4ABED-0B1C-2AC2-76F8-2F4982A58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4538C-ED15-5231-34EC-06BA6A1F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476E-6E68-A635-BEF6-19E0F513B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9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7740A-F957-8048-E707-EAD932E22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ED485-DB3A-C73E-5263-6C15F2C8F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14D093-6B3E-5634-739F-7604ACC82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ECBF7-E555-898B-B0B4-5DBC964BD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F7A842-4254-71E6-ABDE-006C25535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77C779-BC2B-4A60-EFEF-68B25E4E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B9AFF-157F-93E0-8405-7A42C0F4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881DD2-6A0B-D156-9B20-54DDA184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7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955A-93C2-2D00-6660-23E8DC03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7F5896-FE3F-EA6E-8A78-037345F1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CC50D-7260-D2A1-4FDE-742482A5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9B576-CA9B-FD04-C29E-5D7C0285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7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A80DC-9355-B401-0A1F-332A42B7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CF97F-012D-360F-1876-8B06F539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5D9DD-197E-D5DD-49C1-9314257D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8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15600-C063-32BB-0CB1-74EA9C71E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04FE3-8BCC-4822-0A45-0153B6402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A366D-8F38-B432-1151-1EF1AB417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C157B-D0E7-EB70-DE38-C9639872D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249DE-F9B1-A880-975B-F6D6A03FC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6199A-1270-40C4-917D-7CEAA974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1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669F3-AEC8-DEA9-BE6D-D63C68C5A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F6D760-061D-1177-4BA7-7A646E86F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FCFB5-FDE5-2304-96D3-607FAD0AE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3BD37-787C-46C3-B5F5-4D3AE9DA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FCC31-480E-1746-B7BF-BA711A0E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3173C-B2E4-981F-FE6E-39E08364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8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DDC97B-25A3-F416-9F68-A2B0FC15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CEFD9-A9B2-FDC4-D0B1-695D2F052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3C4EC-EDF2-0D69-96C5-CB506D812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2833BC-D8FE-E342-99F6-E5AAFA9957FD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7951-9734-BCE4-9A6A-A0A27B64E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E661B-E227-308D-693A-A1572CEC2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9E3CEF-89CD-7741-8759-BCD640807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3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C75D3-1881-3085-7802-1537D56B5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485" y="1600200"/>
            <a:ext cx="8201552" cy="2295748"/>
          </a:xfrm>
        </p:spPr>
        <p:txBody>
          <a:bodyPr anchor="b">
            <a:normAutofit/>
          </a:bodyPr>
          <a:lstStyle/>
          <a:p>
            <a:r>
              <a:rPr lang="en-US" sz="4800"/>
              <a:t>GOSTOVANJE NEZAVISNIH PRODUKCIJA ZA DJECU I MLADE 2026.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DC0813-BD3D-E0ED-43A5-47412BB39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485" y="4067661"/>
            <a:ext cx="8201552" cy="1118764"/>
          </a:xfrm>
        </p:spPr>
        <p:txBody>
          <a:bodyPr anchor="t">
            <a:normAutofit/>
          </a:bodyPr>
          <a:lstStyle/>
          <a:p>
            <a:endParaRPr lang="en-US" sz="1600" dirty="0">
              <a:solidFill>
                <a:schemeClr val="tx1">
                  <a:alpha val="70000"/>
                </a:schemeClr>
              </a:solidFill>
            </a:endParaRPr>
          </a:p>
          <a:p>
            <a:endParaRPr lang="en-US" sz="1600" dirty="0">
              <a:solidFill>
                <a:schemeClr val="tx1">
                  <a:alpha val="70000"/>
                </a:schemeClr>
              </a:solidFill>
            </a:endParaRPr>
          </a:p>
          <a:p>
            <a:r>
              <a:rPr lang="en-US" sz="1600" b="1" dirty="0">
                <a:solidFill>
                  <a:schemeClr val="tx1">
                    <a:alpha val="70000"/>
                  </a:schemeClr>
                </a:solidFill>
              </a:rPr>
              <a:t>Kazališna </a:t>
            </a:r>
            <a:r>
              <a:rPr lang="en-US" sz="1600" b="1" dirty="0" err="1">
                <a:solidFill>
                  <a:schemeClr val="tx1">
                    <a:alpha val="70000"/>
                  </a:schemeClr>
                </a:solidFill>
              </a:rPr>
              <a:t>družina</a:t>
            </a:r>
            <a:r>
              <a:rPr lang="en-US" sz="1600" b="1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alpha val="70000"/>
                  </a:schemeClr>
                </a:solidFill>
              </a:rPr>
              <a:t>Susret</a:t>
            </a:r>
            <a:r>
              <a:rPr lang="en-US" sz="1600" b="1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u </a:t>
            </a:r>
            <a:r>
              <a:rPr lang="en-US" sz="1600" dirty="0" err="1">
                <a:solidFill>
                  <a:schemeClr val="tx1">
                    <a:alpha val="70000"/>
                  </a:schemeClr>
                </a:solidFill>
              </a:rPr>
              <a:t>suradnji</a:t>
            </a:r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 s UO </a:t>
            </a:r>
            <a:r>
              <a:rPr lang="en-US" sz="1600" dirty="0" err="1">
                <a:solidFill>
                  <a:schemeClr val="tx1">
                    <a:alpha val="70000"/>
                  </a:schemeClr>
                </a:solidFill>
              </a:rPr>
              <a:t>Gllugl</a:t>
            </a:r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, UO </a:t>
            </a:r>
            <a:r>
              <a:rPr lang="en-US" sz="1600" dirty="0" err="1">
                <a:solidFill>
                  <a:schemeClr val="tx1">
                    <a:alpha val="70000"/>
                  </a:schemeClr>
                </a:solidFill>
              </a:rPr>
              <a:t>Luika</a:t>
            </a:r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70000"/>
                  </a:schemeClr>
                </a:solidFill>
              </a:rPr>
              <a:t>i</a:t>
            </a:r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 UO </a:t>
            </a:r>
            <a:r>
              <a:rPr lang="en-US" sz="1600" dirty="0" err="1">
                <a:solidFill>
                  <a:schemeClr val="tx1">
                    <a:alpha val="70000"/>
                  </a:schemeClr>
                </a:solidFill>
              </a:rPr>
              <a:t>Slavonski</a:t>
            </a:r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70000"/>
                  </a:schemeClr>
                </a:solidFill>
              </a:rPr>
              <a:t>Brodvej</a:t>
            </a:r>
            <a:endParaRPr lang="en-US" sz="1600" dirty="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9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E05A6-BA02-BEA4-637E-1A59C3AA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486" y="4760695"/>
            <a:ext cx="6589485" cy="1317460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Cirkus.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Doslovno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A puppet on a stage with a fire&#10;&#10;AI-generated content may be incorrect.">
            <a:extLst>
              <a:ext uri="{FF2B5EF4-FFF2-40B4-BE49-F238E27FC236}">
                <a16:creationId xmlns:a16="http://schemas.microsoft.com/office/drawing/2014/main" id="{D1E07B1D-EA66-5BD4-EBC3-B71B804C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93" r="1" b="10194"/>
          <a:stretch>
            <a:fillRect/>
          </a:stretch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7" name="Picture 6" descr="A person and person in a garment&#10;&#10;AI-generated content may be incorrect.">
            <a:extLst>
              <a:ext uri="{FF2B5EF4-FFF2-40B4-BE49-F238E27FC236}">
                <a16:creationId xmlns:a16="http://schemas.microsoft.com/office/drawing/2014/main" id="{16F9CFF6-D520-A212-E098-50DA624DFC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964" r="-1" b="1963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5" name="Content Placeholder 4" descr="A person juggling a ball&#10;&#10;AI-generated content may be incorrect.">
            <a:extLst>
              <a:ext uri="{FF2B5EF4-FFF2-40B4-BE49-F238E27FC236}">
                <a16:creationId xmlns:a16="http://schemas.microsoft.com/office/drawing/2014/main" id="{DE19C438-C3DD-FA4A-9C4B-B14DBDB8F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12649" r="-1" b="52147"/>
          <a:stretch>
            <a:fillRect/>
          </a:stretch>
        </p:blipFill>
        <p:spPr>
          <a:xfrm>
            <a:off x="8083364" y="331035"/>
            <a:ext cx="3797984" cy="2010552"/>
          </a:xfrm>
          <a:prstGeom prst="rect">
            <a:avLst/>
          </a:prstGeom>
        </p:spPr>
      </p:pic>
      <p:pic>
        <p:nvPicPr>
          <p:cNvPr id="13" name="Picture 12" descr="A person and person holding a doll&#10;&#10;AI-generated content may be incorrect.">
            <a:extLst>
              <a:ext uri="{FF2B5EF4-FFF2-40B4-BE49-F238E27FC236}">
                <a16:creationId xmlns:a16="http://schemas.microsoft.com/office/drawing/2014/main" id="{746B1E95-0418-FE5A-527D-219539A31F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" b="2019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5" name="Picture 14" descr="A person looking at a puppet&#10;&#10;AI-generated content may be incorrect.">
            <a:extLst>
              <a:ext uri="{FF2B5EF4-FFF2-40B4-BE49-F238E27FC236}">
                <a16:creationId xmlns:a16="http://schemas.microsoft.com/office/drawing/2014/main" id="{6FD7637F-252B-FAEC-86AF-FDFF0CAF4D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588" r="-1" b="48377"/>
          <a:stretch>
            <a:fillRect/>
          </a:stretch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9" name="Picture 8" descr="A group of people on stage&#10;&#10;AI-generated content may be incorrect.">
            <a:extLst>
              <a:ext uri="{FF2B5EF4-FFF2-40B4-BE49-F238E27FC236}">
                <a16:creationId xmlns:a16="http://schemas.microsoft.com/office/drawing/2014/main" id="{316AE37D-EFF0-B4B5-019C-5A4DBF8FD5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" b="2032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359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erson looking at pink party hats&#10;&#10;AI-generated content may be incorrect.">
            <a:extLst>
              <a:ext uri="{FF2B5EF4-FFF2-40B4-BE49-F238E27FC236}">
                <a16:creationId xmlns:a16="http://schemas.microsoft.com/office/drawing/2014/main" id="{F3B5683E-6DA8-24E3-57DE-4407063D1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98" r="20695" b="-3"/>
          <a:stretch>
            <a:fillRect/>
          </a:stretch>
        </p:blipFill>
        <p:spPr>
          <a:xfrm>
            <a:off x="9169632" y="-2"/>
            <a:ext cx="2970445" cy="3383269"/>
          </a:xfrm>
          <a:prstGeom prst="rect">
            <a:avLst/>
          </a:prstGeom>
        </p:spPr>
      </p:pic>
      <p:pic>
        <p:nvPicPr>
          <p:cNvPr id="5" name="Content Placeholder 4" descr="A person with her eyes closed looking at cups&#10;&#10;AI-generated content may be incorrect.">
            <a:extLst>
              <a:ext uri="{FF2B5EF4-FFF2-40B4-BE49-F238E27FC236}">
                <a16:creationId xmlns:a16="http://schemas.microsoft.com/office/drawing/2014/main" id="{3FB05705-27A4-CCB6-16AF-82AFE2A50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6" r="11724" b="-2"/>
          <a:stretch>
            <a:fillRect/>
          </a:stretch>
        </p:blipFill>
        <p:spPr>
          <a:xfrm>
            <a:off x="-2673" y="-2"/>
            <a:ext cx="2970465" cy="3383268"/>
          </a:xfrm>
          <a:prstGeom prst="rect">
            <a:avLst/>
          </a:prstGeom>
        </p:spPr>
      </p:pic>
      <p:pic>
        <p:nvPicPr>
          <p:cNvPr id="11" name="Picture 10" descr="A person standing next to a stack of cups&#10;&#10;AI-generated content may be incorrect.">
            <a:extLst>
              <a:ext uri="{FF2B5EF4-FFF2-40B4-BE49-F238E27FC236}">
                <a16:creationId xmlns:a16="http://schemas.microsoft.com/office/drawing/2014/main" id="{22ABD782-5278-ADF4-B672-5852B5CE84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" b="24006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9" name="Picture 8" descr="Balloons and balloons in the dark&#10;&#10;AI-generated content may be incorrect.">
            <a:extLst>
              <a:ext uri="{FF2B5EF4-FFF2-40B4-BE49-F238E27FC236}">
                <a16:creationId xmlns:a16="http://schemas.microsoft.com/office/drawing/2014/main" id="{A4FBB573-7FCE-C737-92DC-1B4CCE9C48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40" r="2920" b="-2"/>
          <a:stretch>
            <a:fillRect/>
          </a:stretch>
        </p:blipFill>
        <p:spPr>
          <a:xfrm>
            <a:off x="3071618" y="0"/>
            <a:ext cx="2971800" cy="3383268"/>
          </a:xfrm>
          <a:prstGeom prst="rect">
            <a:avLst/>
          </a:prstGeom>
        </p:spPr>
      </p:pic>
      <p:pic>
        <p:nvPicPr>
          <p:cNvPr id="7" name="Picture 6" descr="A person holding a wallet&#10;&#10;AI-generated content may be incorrect.">
            <a:extLst>
              <a:ext uri="{FF2B5EF4-FFF2-40B4-BE49-F238E27FC236}">
                <a16:creationId xmlns:a16="http://schemas.microsoft.com/office/drawing/2014/main" id="{1322C145-771E-613F-9F4F-3A51D02521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" b="44026"/>
          <a:stretch>
            <a:fillRect/>
          </a:stretch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86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856ED-63DF-AB58-863C-37434DC7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1"/>
            <a:ext cx="5193748" cy="247004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Veliko </a:t>
            </a:r>
            <a:r>
              <a:rPr lang="en-US" sz="4000" dirty="0" err="1">
                <a:solidFill>
                  <a:srgbClr val="FFFFFF"/>
                </a:solidFill>
              </a:rPr>
              <a:t>plavo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nebo</a:t>
            </a:r>
            <a:r>
              <a:rPr lang="en-US" sz="4000" dirty="0">
                <a:solidFill>
                  <a:srgbClr val="FFFFFF"/>
                </a:solidFill>
              </a:rPr>
              <a:t> se </a:t>
            </a:r>
            <a:r>
              <a:rPr lang="en-US" sz="4000" dirty="0" err="1">
                <a:solidFill>
                  <a:srgbClr val="FFFFFF"/>
                </a:solidFill>
              </a:rPr>
              <a:t>nasmješilo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4701304-12E6-1578-8B6D-7743D967A74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479648" y="3966519"/>
            <a:ext cx="4171876" cy="5440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68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couple of women sitting at a table&#10;&#10;AI-generated content may be incorrect.">
            <a:extLst>
              <a:ext uri="{FF2B5EF4-FFF2-40B4-BE49-F238E27FC236}">
                <a16:creationId xmlns:a16="http://schemas.microsoft.com/office/drawing/2014/main" id="{F33963C5-F913-7438-7F6A-8EE11A878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8014" t="-227" r="15603" b="-94"/>
          <a:stretch>
            <a:fillRect/>
          </a:stretch>
        </p:blipFill>
        <p:spPr>
          <a:xfrm>
            <a:off x="7622377" y="2254960"/>
            <a:ext cx="4569603" cy="4607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1D736-DD85-4F0B-1DDE-31E92DBD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905" y="1112519"/>
            <a:ext cx="3336545" cy="1657614"/>
          </a:xfrm>
        </p:spPr>
        <p:txBody>
          <a:bodyPr>
            <a:noAutofit/>
          </a:bodyPr>
          <a:lstStyle/>
          <a:p>
            <a:r>
              <a:rPr lang="en-US" dirty="0"/>
              <a:t>Jabuko </a:t>
            </a:r>
            <a:r>
              <a:rPr lang="en-US" dirty="0" err="1"/>
              <a:t>rumena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7" name="Picture 6" descr="A person sitting on the ground with a basket full of apples&#10;&#10;AI-generated content may be incorrect.">
            <a:extLst>
              <a:ext uri="{FF2B5EF4-FFF2-40B4-BE49-F238E27FC236}">
                <a16:creationId xmlns:a16="http://schemas.microsoft.com/office/drawing/2014/main" id="{0071DAA6-3371-CD12-11C7-A00E395223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94" r="-4" b="5189"/>
          <a:stretch>
            <a:fillRect/>
          </a:stretch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9" name="Picture 8" descr="A person holding an apple&#10;&#10;AI-generated content may be incorrect.">
            <a:extLst>
              <a:ext uri="{FF2B5EF4-FFF2-40B4-BE49-F238E27FC236}">
                <a16:creationId xmlns:a16="http://schemas.microsoft.com/office/drawing/2014/main" id="{5553E05E-995B-2F13-C874-5396D5983B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4" b="8692"/>
          <a:stretch>
            <a:fillRect/>
          </a:stretch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13" name="Picture 12" descr="A person holding an apple&#10;&#10;AI-generated content may be incorrect.">
            <a:extLst>
              <a:ext uri="{FF2B5EF4-FFF2-40B4-BE49-F238E27FC236}">
                <a16:creationId xmlns:a16="http://schemas.microsoft.com/office/drawing/2014/main" id="{5E28F570-53F9-EA06-E92D-CE8689D6FB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3" b="11045"/>
          <a:stretch>
            <a:fillRect/>
          </a:stretch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11" name="Picture 10" descr="A person clothes on a line&#10;&#10;AI-generated content may be incorrect.">
            <a:extLst>
              <a:ext uri="{FF2B5EF4-FFF2-40B4-BE49-F238E27FC236}">
                <a16:creationId xmlns:a16="http://schemas.microsoft.com/office/drawing/2014/main" id="{BF83F545-CCAC-773B-4185-BFFFB18CFA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4" b="11044"/>
          <a:stretch>
            <a:fillRect/>
          </a:stretch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5" name="Content Placeholder 4" descr="A person eating a piece of food&#10;&#10;AI-generated content may be incorrect.">
            <a:extLst>
              <a:ext uri="{FF2B5EF4-FFF2-40B4-BE49-F238E27FC236}">
                <a16:creationId xmlns:a16="http://schemas.microsoft.com/office/drawing/2014/main" id="{02CBC74B-A0EF-BA8B-55E5-108F8B02E1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4" b="9722"/>
          <a:stretch>
            <a:fillRect/>
          </a:stretch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15" name="Picture 14" descr="A group of women with red hair and makeup holding an apple&#10;&#10;AI-generated content may be incorrect.">
            <a:extLst>
              <a:ext uri="{FF2B5EF4-FFF2-40B4-BE49-F238E27FC236}">
                <a16:creationId xmlns:a16="http://schemas.microsoft.com/office/drawing/2014/main" id="{AE42B8BB-89B6-2FC0-351C-AE2E7884D2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-4" b="9353"/>
          <a:stretch>
            <a:fillRect/>
          </a:stretch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07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94BF873F-387A-25C3-EE0F-F4124654F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5" t="900" r="43493"/>
          <a:stretch>
            <a:fillRect/>
          </a:stretch>
        </p:blipFill>
        <p:spPr>
          <a:xfrm rot="5400000">
            <a:off x="8113594" y="2218825"/>
            <a:ext cx="3607026" cy="5671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C8DA1-D3A2-44D9-0F26-1309CA2F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52A639E1-DF60-4957-4255-C9BB41C21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7355" y="2522654"/>
            <a:ext cx="5905501" cy="4429126"/>
          </a:xfrm>
          <a:prstGeom prst="rect">
            <a:avLst/>
          </a:prstGeom>
        </p:spPr>
      </p:pic>
      <p:pic>
        <p:nvPicPr>
          <p:cNvPr id="7" name="Picture 6" descr="A person on stage with a puppet&#10;&#10;AI-generated content may be incorrect.">
            <a:extLst>
              <a:ext uri="{FF2B5EF4-FFF2-40B4-BE49-F238E27FC236}">
                <a16:creationId xmlns:a16="http://schemas.microsoft.com/office/drawing/2014/main" id="{C81BD928-0088-A24D-D7C3-B3506A951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7534" y="3650528"/>
            <a:ext cx="4816024" cy="3207472"/>
          </a:xfrm>
          <a:prstGeom prst="rect">
            <a:avLst/>
          </a:prstGeom>
        </p:spPr>
      </p:pic>
      <p:pic>
        <p:nvPicPr>
          <p:cNvPr id="9" name="Picture 8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1E1ED634-351A-0D3F-6342-4466234B1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0740" y="-106128"/>
            <a:ext cx="2707363" cy="4061045"/>
          </a:xfrm>
          <a:prstGeom prst="rect">
            <a:avLst/>
          </a:prstGeom>
        </p:spPr>
      </p:pic>
      <p:pic>
        <p:nvPicPr>
          <p:cNvPr id="11" name="Picture 10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CFA678AB-70AE-EBA2-1A40-53ECB4992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164" y="-270102"/>
            <a:ext cx="5237541" cy="3928156"/>
          </a:xfrm>
          <a:prstGeom prst="rect">
            <a:avLst/>
          </a:prstGeom>
        </p:spPr>
      </p:pic>
      <p:pic>
        <p:nvPicPr>
          <p:cNvPr id="13" name="Picture 12" descr="A person sitting at a desk with a printer&#10;&#10;AI-generated content may be incorrect.">
            <a:extLst>
              <a:ext uri="{FF2B5EF4-FFF2-40B4-BE49-F238E27FC236}">
                <a16:creationId xmlns:a16="http://schemas.microsoft.com/office/drawing/2014/main" id="{156311AA-A6A6-CDED-E333-DB772D29A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1279" y="-270102"/>
            <a:ext cx="2828316" cy="4242474"/>
          </a:xfrm>
          <a:prstGeom prst="rect">
            <a:avLst/>
          </a:prstGeom>
        </p:spPr>
      </p:pic>
      <p:pic>
        <p:nvPicPr>
          <p:cNvPr id="15" name="Picture 14" descr="A close-up of a ceiling&#10;&#10;AI-generated content may be incorrect.">
            <a:extLst>
              <a:ext uri="{FF2B5EF4-FFF2-40B4-BE49-F238E27FC236}">
                <a16:creationId xmlns:a16="http://schemas.microsoft.com/office/drawing/2014/main" id="{ADA3F1D2-6BCF-8350-7674-E1B257D79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6623" y="-257856"/>
            <a:ext cx="2351541" cy="35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86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holding up plastic&#10;&#10;AI-generated content may be incorrect.">
            <a:extLst>
              <a:ext uri="{FF2B5EF4-FFF2-40B4-BE49-F238E27FC236}">
                <a16:creationId xmlns:a16="http://schemas.microsoft.com/office/drawing/2014/main" id="{F80C6A2D-043D-80BA-3D68-1339A06917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5439"/>
          <a:stretch>
            <a:fillRect/>
          </a:stretch>
        </p:blipFill>
        <p:spPr>
          <a:xfrm>
            <a:off x="-8" y="-4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D36B3-7E60-E8C0-EDA8-BDD06FC37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close-up of a poster&#10;&#10;AI-generated content may be incorrect.">
            <a:extLst>
              <a:ext uri="{FF2B5EF4-FFF2-40B4-BE49-F238E27FC236}">
                <a16:creationId xmlns:a16="http://schemas.microsoft.com/office/drawing/2014/main" id="{462B120A-AD33-C15B-1DD2-36903BC768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517" b="-1"/>
          <a:stretch>
            <a:fillRect/>
          </a:stretch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Content Placeholder 4" descr="A person working on a projector&#10;&#10;AI-generated content may be incorrect.">
            <a:extLst>
              <a:ext uri="{FF2B5EF4-FFF2-40B4-BE49-F238E27FC236}">
                <a16:creationId xmlns:a16="http://schemas.microsoft.com/office/drawing/2014/main" id="{CD836ECA-FFF9-8F28-269F-03FE51692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1491" r="1" b="13260"/>
          <a:stretch>
            <a:fillRect/>
          </a:stretch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group of men playing ukulele&#10;&#10;AI-generated content may be incorrect.">
            <a:extLst>
              <a:ext uri="{FF2B5EF4-FFF2-40B4-BE49-F238E27FC236}">
                <a16:creationId xmlns:a16="http://schemas.microsoft.com/office/drawing/2014/main" id="{A5E0E34C-9F5A-7DAE-F78D-07F860B420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876" r="12622" b="-3"/>
          <a:stretch>
            <a:fillRect/>
          </a:stretch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58D23CAB-FC2B-8D2C-EC37-DEAED270B6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483" r="6189" b="-3"/>
          <a:stretch>
            <a:fillRect/>
          </a:stretch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4612F80-6E72-8694-71B1-6914EB5419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3148" r="-2" b="2967"/>
          <a:stretch>
            <a:fillRect/>
          </a:stretch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5720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B7306353-735C-08B7-5F0B-D3FBF320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925" r="-3" b="25922"/>
          <a:stretch>
            <a:fillRect/>
          </a:stretch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Picture 8" descr="A room with black curtains and a black table&#10;&#10;AI-generated content may be incorrect.">
            <a:extLst>
              <a:ext uri="{FF2B5EF4-FFF2-40B4-BE49-F238E27FC236}">
                <a16:creationId xmlns:a16="http://schemas.microsoft.com/office/drawing/2014/main" id="{D197FE08-D968-BCE0-1CD4-222B5A387B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958" r="-3" b="20950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90C974B9-CF12-29A3-26DA-F02C1545D5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693" b="15387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Content Placeholder 4" descr="A group of people clapping in a dark room&#10;&#10;AI-generated content may be incorrect.">
            <a:extLst>
              <a:ext uri="{FF2B5EF4-FFF2-40B4-BE49-F238E27FC236}">
                <a16:creationId xmlns:a16="http://schemas.microsoft.com/office/drawing/2014/main" id="{D91C64DB-896E-0892-B989-7DB0E7D053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149" r="1" b="1"/>
          <a:stretch>
            <a:fillRect/>
          </a:stretch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2108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41</Words>
  <Application>Microsoft Macintosh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Office Theme</vt:lpstr>
      <vt:lpstr>GOSTOVANJE NEZAVISNIH PRODUKCIJA ZA DJECU I MLADE 2026.</vt:lpstr>
      <vt:lpstr>  Cirkus. Doslovno. </vt:lpstr>
      <vt:lpstr>Veliko plavo nebo se nasmješilo</vt:lpstr>
      <vt:lpstr>Jabuko rumena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Marijan Josipović</dc:creator>
  <cp:lastModifiedBy>Marijan Josipović</cp:lastModifiedBy>
  <cp:revision>3</cp:revision>
  <dcterms:created xsi:type="dcterms:W3CDTF">2026-02-09T15:00:15Z</dcterms:created>
  <dcterms:modified xsi:type="dcterms:W3CDTF">2026-02-09T15:45:33Z</dcterms:modified>
</cp:coreProperties>
</file>